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ED7AF-4F72-416B-BADF-7D6D9E1BFCF9}" v="10" dt="2020-06-15T16:07:28.475"/>
    <p1510:client id="{9954E108-C388-E0C7-A4FE-562DAD79954A}" v="716" dt="2020-06-15T17:43:00.789"/>
    <p1510:client id="{BF0B6E55-1E4B-AFC9-7ACC-11DDE8973CC9}" v="264" dt="2020-06-15T17:12:34.238"/>
    <p1510:client id="{BF5F55A2-E107-7AB4-3747-630A2EB85812}" v="565" dt="2020-06-15T18:46:25.181"/>
    <p1510:client id="{CF63740E-A49F-4050-9A40-281F80333CA6}" v="707" dt="2020-06-15T17:46:18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44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02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00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80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0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87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4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62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95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24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389E-9068-455C-BBA5-71BEA065F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72743" y="1147414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es-ES" sz="5400"/>
              <a:t>Resultados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4A9C8F-8CDC-4A97-84EF-8B9B2243E9E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8" t="24818" r="22675" b="17274"/>
          <a:stretch/>
        </p:blipFill>
        <p:spPr bwMode="auto">
          <a:xfrm>
            <a:off x="9219579" y="120279"/>
            <a:ext cx="2655096" cy="2802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7BB18-3AAD-4ACB-B7E2-99949608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Prototipos: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1EA53-D152-4AF5-8F27-E4C2D2F6A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40" y="1444843"/>
            <a:ext cx="7629395" cy="491690"/>
          </a:xfrm>
        </p:spPr>
        <p:txBody>
          <a:bodyPr/>
          <a:lstStyle/>
          <a:p>
            <a:r>
              <a:rPr lang="es-MX"/>
              <a:t>En un principio así fue como comenzamos: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520B4-E45A-411F-BC50-59626556D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2" t="20678" r="22053" b="25424"/>
          <a:stretch/>
        </p:blipFill>
        <p:spPr>
          <a:xfrm>
            <a:off x="1002082" y="2212987"/>
            <a:ext cx="3036372" cy="160652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078EF81-6862-43B6-B76C-B36D40122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9" b="24929"/>
          <a:stretch/>
        </p:blipFill>
        <p:spPr>
          <a:xfrm>
            <a:off x="4914379" y="2167449"/>
            <a:ext cx="3620175" cy="165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A4B20-ACD1-452F-9445-554630C2A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7" t="13953" r="38562" b="13953"/>
          <a:stretch/>
        </p:blipFill>
        <p:spPr>
          <a:xfrm>
            <a:off x="9016028" y="1936533"/>
            <a:ext cx="2503169" cy="442455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F8DB17E-24D7-47F3-B610-257E57647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07" y="3891243"/>
            <a:ext cx="4259823" cy="23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6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1C562-03F3-4634-A71A-B6BD656B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2" y="542515"/>
            <a:ext cx="7760111" cy="696350"/>
          </a:xfrm>
        </p:spPr>
        <p:txBody>
          <a:bodyPr/>
          <a:lstStyle/>
          <a:p>
            <a:r>
              <a:rPr lang="es-MX"/>
              <a:t>Fuimos avanzando y puliendo los procesos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883D7D2-1C17-4C82-A05D-658C066A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2" y="1323156"/>
            <a:ext cx="3005470" cy="450385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5383B60-9F62-4D6A-BEAD-249D4011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66" y="1316576"/>
            <a:ext cx="3630710" cy="2258505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F9594B1F-6E07-4AC0-87B8-A499A56B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76" y="3922048"/>
            <a:ext cx="3630710" cy="2258505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D0409FE0-6EB1-401B-8D7D-82BE52D5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935" y="1385325"/>
            <a:ext cx="2801337" cy="3239853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E00ED763-75BC-48A1-AAB7-86AF11F6D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935" y="4771638"/>
            <a:ext cx="2889637" cy="16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85EB-AF19-4012-8CA6-EB0FA320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B5807-9D20-4C12-9F03-56BAD6D4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696"/>
            <a:ext cx="8718755" cy="563614"/>
          </a:xfrm>
        </p:spPr>
        <p:txBody>
          <a:bodyPr/>
          <a:lstStyle/>
          <a:p>
            <a:r>
              <a:rPr lang="es-MX"/>
              <a:t>Finalmente logramos un gran producto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3EA399-CCAC-415D-B30B-A399F97C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6" y="1869358"/>
            <a:ext cx="3447844" cy="1939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11A8CE-FA06-4EBE-BDC9-EE848A1F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62" y="1869358"/>
            <a:ext cx="3447844" cy="19394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DEDEDB-EB2E-4D99-AD6E-001602F4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495" y="1869357"/>
            <a:ext cx="3447845" cy="193941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E63C76-3B19-450D-8AA7-F27CA8B8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777" y="3943350"/>
            <a:ext cx="3286125" cy="24669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602D20-7E27-43DD-9E2E-83EE0FBF9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482" y="3945177"/>
            <a:ext cx="3171172" cy="23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0D3F-53F6-47B8-AC02-FB4CAB95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Dificultades</a:t>
            </a:r>
            <a:r>
              <a:rPr lang="en-US"/>
              <a:t>/</a:t>
            </a:r>
            <a:r>
              <a:rPr lang="en-US" err="1"/>
              <a:t>Limitaciones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18934-00D2-4230-893E-E2EB3EA69377}"/>
              </a:ext>
            </a:extLst>
          </p:cNvPr>
          <p:cNvSpPr txBox="1"/>
          <p:nvPr/>
        </p:nvSpPr>
        <p:spPr>
          <a:xfrm>
            <a:off x="726510" y="1832976"/>
            <a:ext cx="1087467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El </a:t>
            </a:r>
            <a:r>
              <a:rPr lang="es-MX"/>
              <a:t>componente</a:t>
            </a:r>
            <a:r>
              <a:rPr lang="en-US"/>
              <a:t> con el </a:t>
            </a:r>
            <a:r>
              <a:rPr lang="en-US" err="1"/>
              <a:t>cual</a:t>
            </a:r>
            <a:r>
              <a:rPr lang="en-US" dirty="0"/>
              <a:t> </a:t>
            </a:r>
            <a:r>
              <a:rPr lang="en-US" err="1"/>
              <a:t>nos</a:t>
            </a:r>
            <a:r>
              <a:rPr lang="en-US" dirty="0"/>
              <a:t> </a:t>
            </a:r>
            <a:r>
              <a:rPr lang="en-US" err="1"/>
              <a:t>hubiera</a:t>
            </a:r>
            <a:r>
              <a:rPr lang="en-US" dirty="0"/>
              <a:t> </a:t>
            </a:r>
            <a:r>
              <a:rPr lang="en-US" err="1"/>
              <a:t>gustado</a:t>
            </a:r>
            <a:r>
              <a:rPr lang="en-US" dirty="0"/>
              <a:t> </a:t>
            </a:r>
            <a:r>
              <a:rPr lang="en-US" err="1"/>
              <a:t>trabajar</a:t>
            </a:r>
            <a:r>
              <a:rPr lang="en-US"/>
              <a:t> es el sensor MLX90614, </a:t>
            </a:r>
            <a:r>
              <a:rPr lang="en-US" err="1"/>
              <a:t>ya</a:t>
            </a:r>
            <a:r>
              <a:rPr lang="en-US"/>
              <a:t> que </a:t>
            </a:r>
            <a:r>
              <a:rPr lang="en-US" err="1"/>
              <a:t>esta</a:t>
            </a:r>
            <a:r>
              <a:rPr lang="en-US" dirty="0"/>
              <a:t> </a:t>
            </a:r>
            <a:r>
              <a:rPr lang="en-US" err="1"/>
              <a:t>adecuado</a:t>
            </a:r>
            <a:r>
              <a:rPr lang="en-US"/>
              <a:t> para </a:t>
            </a:r>
            <a:r>
              <a:rPr lang="en-US" err="1"/>
              <a:t>implementarlo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este</a:t>
            </a:r>
            <a:r>
              <a:rPr lang="en-US" dirty="0"/>
              <a:t> </a:t>
            </a:r>
            <a:r>
              <a:rPr lang="en-US" err="1"/>
              <a:t>tipo</a:t>
            </a:r>
            <a:r>
              <a:rPr lang="en-US"/>
              <a:t> de </a:t>
            </a:r>
            <a:r>
              <a:rPr lang="en-US" err="1"/>
              <a:t>aplicaciones</a:t>
            </a:r>
            <a:r>
              <a:rPr lang="en-US"/>
              <a:t>, el </a:t>
            </a:r>
            <a:r>
              <a:rPr lang="en-US" err="1"/>
              <a:t>componente</a:t>
            </a:r>
            <a:r>
              <a:rPr lang="en-US"/>
              <a:t> es </a:t>
            </a:r>
            <a:r>
              <a:rPr lang="en-US" err="1"/>
              <a:t>comercial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nuestra</a:t>
            </a:r>
            <a:r>
              <a:rPr lang="en-US" dirty="0"/>
              <a:t> </a:t>
            </a:r>
            <a:r>
              <a:rPr lang="en-US" err="1"/>
              <a:t>región</a:t>
            </a:r>
            <a:r>
              <a:rPr lang="en-US" dirty="0"/>
              <a:t> </a:t>
            </a:r>
            <a:r>
              <a:rPr lang="en-US" err="1"/>
              <a:t>pero</a:t>
            </a:r>
            <a:r>
              <a:rPr lang="en-US" dirty="0"/>
              <a:t> </a:t>
            </a:r>
            <a:r>
              <a:rPr lang="en-US" err="1"/>
              <a:t>debido</a:t>
            </a:r>
            <a:r>
              <a:rPr lang="en-US"/>
              <a:t> a la </a:t>
            </a:r>
            <a:r>
              <a:rPr lang="en-US" err="1"/>
              <a:t>contingencia</a:t>
            </a:r>
            <a:r>
              <a:rPr lang="en-US"/>
              <a:t>, los locales no se </a:t>
            </a:r>
            <a:r>
              <a:rPr lang="en-US" err="1"/>
              <a:t>han</a:t>
            </a:r>
            <a:r>
              <a:rPr lang="en-US" dirty="0"/>
              <a:t> </a:t>
            </a:r>
            <a:r>
              <a:rPr lang="en-US" err="1"/>
              <a:t>podido</a:t>
            </a:r>
            <a:r>
              <a:rPr lang="en-US" dirty="0"/>
              <a:t> </a:t>
            </a:r>
            <a:r>
              <a:rPr lang="en-US" err="1"/>
              <a:t>surtir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Arduino con el que </a:t>
            </a:r>
            <a:r>
              <a:rPr lang="en-US" dirty="0" err="1"/>
              <a:t>contabamos</a:t>
            </a:r>
            <a:r>
              <a:rPr lang="en-US" dirty="0"/>
              <a:t> es de los mas </a:t>
            </a:r>
            <a:r>
              <a:rPr lang="en-US" dirty="0" err="1"/>
              <a:t>economicos</a:t>
            </a:r>
            <a:r>
              <a:rPr lang="en-US" dirty="0"/>
              <a:t> por lo que causa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funcionamiento</a:t>
            </a:r>
            <a:r>
              <a:rPr lang="en-US" dirty="0"/>
              <a:t>, </a:t>
            </a:r>
            <a:r>
              <a:rPr lang="en-US" dirty="0" err="1"/>
              <a:t>basta</a:t>
            </a:r>
            <a:r>
              <a:rPr lang="en-US" dirty="0"/>
              <a:t> con </a:t>
            </a:r>
            <a:r>
              <a:rPr lang="en-US" dirty="0" err="1"/>
              <a:t>tocarlo</a:t>
            </a:r>
            <a:r>
              <a:rPr lang="en-US" dirty="0"/>
              <a:t> y altera los </a:t>
            </a:r>
            <a:r>
              <a:rPr lang="en-US" dirty="0" err="1"/>
              <a:t>valores</a:t>
            </a:r>
            <a:r>
              <a:rPr lang="en-US" dirty="0"/>
              <a:t> del ADC.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Debido</a:t>
            </a:r>
            <a:r>
              <a:rPr lang="en-US"/>
              <a:t> a la </a:t>
            </a:r>
            <a:r>
              <a:rPr lang="es-MX" err="1"/>
              <a:t>contigencia</a:t>
            </a:r>
            <a:r>
              <a:rPr lang="en-US"/>
              <a:t> no </a:t>
            </a:r>
            <a:r>
              <a:rPr lang="en-US" err="1"/>
              <a:t>nos</a:t>
            </a:r>
            <a:r>
              <a:rPr lang="en-US" dirty="0"/>
              <a:t> </a:t>
            </a:r>
            <a:r>
              <a:rPr lang="en-US" err="1"/>
              <a:t>pudimos</a:t>
            </a:r>
            <a:r>
              <a:rPr lang="en-US" dirty="0"/>
              <a:t> </a:t>
            </a:r>
            <a:r>
              <a:rPr lang="en-US" err="1"/>
              <a:t>reunir</a:t>
            </a:r>
            <a:r>
              <a:rPr lang="en-US" dirty="0"/>
              <a:t> </a:t>
            </a:r>
            <a:r>
              <a:rPr lang="en-US" err="1"/>
              <a:t>ni</a:t>
            </a:r>
            <a:r>
              <a:rPr lang="en-US" dirty="0"/>
              <a:t> </a:t>
            </a:r>
            <a:r>
              <a:rPr lang="en-US" err="1"/>
              <a:t>salir</a:t>
            </a:r>
            <a:r>
              <a:rPr lang="en-US"/>
              <a:t> a </a:t>
            </a:r>
            <a:r>
              <a:rPr lang="en-US" err="1"/>
              <a:t>comprar</a:t>
            </a:r>
            <a:r>
              <a:rPr lang="en-US" dirty="0"/>
              <a:t> </a:t>
            </a:r>
            <a:r>
              <a:rPr lang="en-US" err="1"/>
              <a:t>materiales</a:t>
            </a:r>
            <a:r>
              <a:rPr lang="en-US"/>
              <a:t> que </a:t>
            </a:r>
            <a:r>
              <a:rPr lang="en-US" err="1"/>
              <a:t>hubiera</a:t>
            </a:r>
            <a:r>
              <a:rPr lang="en-US" dirty="0"/>
              <a:t> </a:t>
            </a:r>
            <a:r>
              <a:rPr lang="en-US" err="1"/>
              <a:t>ayudado</a:t>
            </a:r>
            <a:r>
              <a:rPr lang="en-US"/>
              <a:t> a que el </a:t>
            </a:r>
            <a:r>
              <a:rPr lang="es-MX"/>
              <a:t>proyecto</a:t>
            </a:r>
            <a:r>
              <a:rPr lang="en-US" dirty="0"/>
              <a:t> </a:t>
            </a:r>
            <a:r>
              <a:rPr lang="en-US" err="1"/>
              <a:t>quedara</a:t>
            </a:r>
            <a:r>
              <a:rPr lang="en-US" dirty="0"/>
              <a:t> </a:t>
            </a:r>
            <a:r>
              <a:rPr lang="en-US" err="1"/>
              <a:t>aún</a:t>
            </a:r>
            <a:r>
              <a:rPr lang="en-US" dirty="0"/>
              <a:t> </a:t>
            </a:r>
            <a:r>
              <a:rPr lang="en-US" err="1"/>
              <a:t>mejor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 </a:t>
            </a:r>
            <a:r>
              <a:rPr lang="en-US" err="1"/>
              <a:t>elaboro</a:t>
            </a:r>
            <a:r>
              <a:rPr lang="en-US"/>
              <a:t> un </a:t>
            </a:r>
            <a:r>
              <a:rPr lang="en-US" err="1"/>
              <a:t>codigo</a:t>
            </a:r>
            <a:r>
              <a:rPr lang="en-US"/>
              <a:t> en Arduino, un </a:t>
            </a:r>
            <a:r>
              <a:rPr lang="en-US" err="1"/>
              <a:t>codigo</a:t>
            </a:r>
            <a:r>
              <a:rPr lang="en-US" dirty="0"/>
              <a:t> </a:t>
            </a:r>
            <a:r>
              <a:rPr lang="en-US" err="1"/>
              <a:t>sensillo</a:t>
            </a:r>
            <a:r>
              <a:rPr lang="en-US"/>
              <a:t> para </a:t>
            </a:r>
            <a:r>
              <a:rPr lang="en-US" err="1"/>
              <a:t>probar</a:t>
            </a:r>
            <a:r>
              <a:rPr lang="en-US"/>
              <a:t> el </a:t>
            </a:r>
            <a:r>
              <a:rPr lang="en-US" err="1"/>
              <a:t>funcionamiento</a:t>
            </a:r>
            <a:r>
              <a:rPr lang="en-US"/>
              <a:t> del </a:t>
            </a:r>
            <a:r>
              <a:rPr lang="en-US" err="1"/>
              <a:t>prototipo</a:t>
            </a:r>
            <a:r>
              <a:rPr lang="en-US"/>
              <a:t>, </a:t>
            </a:r>
            <a:r>
              <a:rPr lang="en-US" err="1"/>
              <a:t>ya</a:t>
            </a:r>
            <a:r>
              <a:rPr lang="en-US"/>
              <a:t> que la LCD que se </a:t>
            </a:r>
            <a:r>
              <a:rPr lang="en-US" err="1"/>
              <a:t>manejo</a:t>
            </a:r>
            <a:r>
              <a:rPr lang="en-US"/>
              <a:t>, se </a:t>
            </a:r>
            <a:r>
              <a:rPr lang="en-US" err="1"/>
              <a:t>comunica</a:t>
            </a:r>
            <a:r>
              <a:rPr lang="en-US"/>
              <a:t> por I2C, </a:t>
            </a:r>
            <a:r>
              <a:rPr lang="en-US" err="1"/>
              <a:t>asi</a:t>
            </a:r>
            <a:r>
              <a:rPr lang="en-US" dirty="0"/>
              <a:t> </a:t>
            </a:r>
            <a:r>
              <a:rPr lang="en-US" err="1"/>
              <a:t>evitar</a:t>
            </a:r>
            <a:r>
              <a:rPr lang="en-US" dirty="0"/>
              <a:t> </a:t>
            </a:r>
            <a:r>
              <a:rPr lang="en-US" err="1"/>
              <a:t>desoldar</a:t>
            </a:r>
            <a:r>
              <a:rPr lang="en-US"/>
              <a:t> el </a:t>
            </a:r>
            <a:r>
              <a:rPr lang="en-US" err="1"/>
              <a:t>componente</a:t>
            </a:r>
            <a:r>
              <a:rPr lang="en-US"/>
              <a:t> del I2C, de la LCD </a:t>
            </a:r>
            <a:r>
              <a:rPr lang="en-US" err="1"/>
              <a:t>causando</a:t>
            </a:r>
            <a:r>
              <a:rPr lang="en-US"/>
              <a:t> que se </a:t>
            </a:r>
            <a:r>
              <a:rPr lang="en-US" err="1"/>
              <a:t>dañe</a:t>
            </a:r>
            <a:r>
              <a:rPr lang="en-US"/>
              <a:t> el </a:t>
            </a:r>
            <a:r>
              <a:rPr lang="en-US" err="1"/>
              <a:t>componente</a:t>
            </a:r>
            <a:r>
              <a:rPr lang="en-US" dirty="0"/>
              <a:t> </a:t>
            </a:r>
            <a:r>
              <a:rPr lang="en-US"/>
              <a:t>o se </a:t>
            </a:r>
            <a:r>
              <a:rPr lang="en-US" err="1"/>
              <a:t>dañaran</a:t>
            </a:r>
            <a:r>
              <a:rPr lang="en-US"/>
              <a:t> las </a:t>
            </a:r>
            <a:r>
              <a:rPr lang="en-US" err="1"/>
              <a:t>pistas</a:t>
            </a:r>
            <a:r>
              <a:rPr lang="en-US"/>
              <a:t>/pines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654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3"/>
      </a:lt2>
      <a:accent1>
        <a:srgbClr val="E729C4"/>
      </a:accent1>
      <a:accent2>
        <a:srgbClr val="A917D5"/>
      </a:accent2>
      <a:accent3>
        <a:srgbClr val="6C29E7"/>
      </a:accent3>
      <a:accent4>
        <a:srgbClr val="3943DB"/>
      </a:accent4>
      <a:accent5>
        <a:srgbClr val="2985E7"/>
      </a:accent5>
      <a:accent6>
        <a:srgbClr val="16B4C6"/>
      </a:accent6>
      <a:hlink>
        <a:srgbClr val="4C72C3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Panorámica</PresentationFormat>
  <Paragraphs>11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Calibri</vt:lpstr>
      <vt:lpstr>Tw Cen MT</vt:lpstr>
      <vt:lpstr>ShapesVTI</vt:lpstr>
      <vt:lpstr>Resultados del proyecto</vt:lpstr>
      <vt:lpstr>Prototipos:</vt:lpstr>
      <vt:lpstr>Presentación de PowerPoint</vt:lpstr>
      <vt:lpstr>Resultados</vt:lpstr>
      <vt:lpstr>Dificultades/Limitaciones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Román Gabriel Velásquez Reyes</dc:creator>
  <cp:lastModifiedBy>Román Gabriel</cp:lastModifiedBy>
  <cp:revision>15</cp:revision>
  <dcterms:created xsi:type="dcterms:W3CDTF">2020-06-15T15:58:20Z</dcterms:created>
  <dcterms:modified xsi:type="dcterms:W3CDTF">2020-06-15T18:53:57Z</dcterms:modified>
</cp:coreProperties>
</file>